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1" r:id="rId4"/>
    <p:sldId id="410" r:id="rId5"/>
    <p:sldId id="418" r:id="rId6"/>
    <p:sldId id="478" r:id="rId7"/>
    <p:sldId id="479" r:id="rId8"/>
    <p:sldId id="419" r:id="rId9"/>
    <p:sldId id="473" r:id="rId10"/>
    <p:sldId id="351" r:id="rId11"/>
    <p:sldId id="422" r:id="rId12"/>
    <p:sldId id="474" r:id="rId13"/>
    <p:sldId id="475" r:id="rId14"/>
    <p:sldId id="477" r:id="rId15"/>
    <p:sldId id="459" r:id="rId16"/>
    <p:sldId id="463" r:id="rId17"/>
    <p:sldId id="436" r:id="rId18"/>
    <p:sldId id="384" r:id="rId19"/>
    <p:sldId id="483" r:id="rId20"/>
    <p:sldId id="480" r:id="rId21"/>
    <p:sldId id="481" r:id="rId22"/>
    <p:sldId id="405" r:id="rId23"/>
    <p:sldId id="407" r:id="rId24"/>
  </p:sldIdLst>
  <p:sldSz cx="9144000" cy="6858000" type="screen4x3"/>
  <p:notesSz cx="6858000" cy="9144000"/>
  <p:embeddedFontLst>
    <p:embeddedFont>
      <p:font typeface="HP001" pitchFamily="34" charset="-93"/>
      <p:regular r:id="rId26"/>
      <p:bold r:id="rId27"/>
    </p:embeddedFont>
    <p:embeddedFont>
      <p:font typeface="HP-087" pitchFamily="34" charset="0"/>
      <p:bold r:id="rId28"/>
    </p:embeddedFont>
    <p:embeddedFont>
      <p:font typeface=".VnCooper" pitchFamily="34" charset="0"/>
      <p:regular r:id="rId29"/>
    </p:embeddedFont>
    <p:embeddedFont>
      <p:font typeface="Comic Sans MS" pitchFamily="66" charset="0"/>
      <p:regular r:id="rId30"/>
      <p:bold r:id="rId31"/>
      <p:italic r:id="rId32"/>
      <p:boldItalic r:id="rId33"/>
    </p:embeddedFont>
    <p:embeddedFont>
      <p:font typeface=".VnAvantH" pitchFamily="34" charset="0"/>
      <p:regular r:id="rId34"/>
      <p:bold r:id="rId35"/>
      <p:italic r:id="rId36"/>
      <p:boldItalic r:id="rId37"/>
    </p:embeddedFont>
    <p:embeddedFont>
      <p:font typeface="HP001 4 hàng" pitchFamily="34" charset="-93"/>
      <p:bold r:id="rId38"/>
    </p:embeddedFont>
    <p:embeddedFont>
      <p:font typeface=".VnAvant" pitchFamily="34" charset="0"/>
      <p:regular r:id="rId39"/>
      <p:bold r:id="rId40"/>
      <p:italic r:id="rId41"/>
      <p:boldItalic r:id="rId42"/>
    </p:embeddedFont>
    <p:embeddedFont>
      <p:font typeface="VNI-Avo" pitchFamily="2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HP001 5H" pitchFamily="34" charset="0"/>
      <p:bold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66FF"/>
    <a:srgbClr val="F4F7FD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141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47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70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1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09538" y="5500777"/>
            <a:ext cx="2854869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dieàu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2" idx="2"/>
            <a:endCxn id="18" idx="0"/>
          </p:cNvCxnSpPr>
          <p:nvPr/>
        </p:nvCxnSpPr>
        <p:spPr bwMode="auto">
          <a:xfrm>
            <a:off x="1556399" y="3064010"/>
            <a:ext cx="5852060" cy="24483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9" idx="2"/>
            <a:endCxn id="17" idx="0"/>
          </p:cNvCxnSpPr>
          <p:nvPr/>
        </p:nvCxnSpPr>
        <p:spPr bwMode="auto">
          <a:xfrm flipH="1">
            <a:off x="4664087" y="3064010"/>
            <a:ext cx="2801326" cy="24794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7431" y="5543495"/>
            <a:ext cx="2153312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y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eâu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chieàu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63768" y="5512366"/>
            <a:ext cx="248938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hieät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keá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14" idx="0"/>
            <a:endCxn id="15" idx="2"/>
          </p:cNvCxnSpPr>
          <p:nvPr/>
        </p:nvCxnSpPr>
        <p:spPr bwMode="auto">
          <a:xfrm flipV="1">
            <a:off x="1736973" y="3064010"/>
            <a:ext cx="2773996" cy="2436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60137" r="62701" b="31742"/>
          <a:stretch/>
        </p:blipFill>
        <p:spPr>
          <a:xfrm>
            <a:off x="340479" y="1295400"/>
            <a:ext cx="2431839" cy="1768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7" t="59831" r="37558" b="32048"/>
          <a:stretch/>
        </p:blipFill>
        <p:spPr>
          <a:xfrm>
            <a:off x="3295049" y="1295400"/>
            <a:ext cx="2431839" cy="1768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7" t="58782" r="12738" b="32120"/>
          <a:stretch/>
        </p:blipFill>
        <p:spPr>
          <a:xfrm>
            <a:off x="6249493" y="1295400"/>
            <a:ext cx="2431839" cy="17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44876" y="885474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75125" y="3074646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5195" y="2047769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914785" y="2077120"/>
            <a:ext cx="203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279053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500" y="3123140"/>
            <a:ext cx="13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80289" y="405963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vieät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dieãu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kieåu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yeáu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yeåu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79085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44876" y="885474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75125" y="3074646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5195" y="2047769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914785" y="2077120"/>
            <a:ext cx="203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279053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500" y="3123140"/>
            <a:ext cx="13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42212" y="4059638"/>
            <a:ext cx="8624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chieát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vieät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dieãu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kieåu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yeáu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yeåu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-350351" y="5732655"/>
            <a:ext cx="980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nhieät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keá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     con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dieàu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yeâu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chieàu</a:t>
            </a:r>
            <a:endParaRPr lang="en-US" sz="40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76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7433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2954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ee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6002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537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yee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ieât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ieâu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yeâu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64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66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09532" y="2142226"/>
            <a:ext cx="1133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łu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13" y="2132701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łt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341" y="3413826"/>
            <a:ext cx="29963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η</a:t>
            </a:r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İt </a:t>
            </a:r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Γ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Ğ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0078" y="3403193"/>
            <a:ext cx="329288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ΐ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êu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ch</a:t>
            </a:r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Θϛ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u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5483" y="2143334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ΐ</a:t>
            </a:r>
            <a:r>
              <a:rPr lang="vi-V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êu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9237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2" b="32505" l="0" r="100000">
                        <a14:foregroundMark x1="54948" y1="17586" x2="80642" y2="30685"/>
                        <a14:foregroundMark x1="86719" y1="12917" x2="93403" y2="28078"/>
                        <a14:foregroundMark x1="81510" y1="27289" x2="95660" y2="31292"/>
                        <a14:foregroundMark x1="60677" y1="26865" x2="78038" y2="30685"/>
                        <a14:foregroundMark x1="65365" y1="24257" x2="65365" y2="27289"/>
                        <a14:foregroundMark x1="67622" y1="31534" x2="82378" y2="30079"/>
                        <a14:foregroundMark x1="54601" y1="24439" x2="63281" y2="28078"/>
                        <a14:foregroundMark x1="60677" y1="28502" x2="67361" y2="30685"/>
                        <a14:foregroundMark x1="37847" y1="16555" x2="51997" y2="22620"/>
                        <a14:foregroundMark x1="49740" y1="22802" x2="58073" y2="26865"/>
                        <a14:backgroundMark x1="41927" y1="24621" x2="56684" y2="26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r="686" b="67778"/>
          <a:stretch/>
        </p:blipFill>
        <p:spPr>
          <a:xfrm>
            <a:off x="-92635" y="-14940"/>
            <a:ext cx="9236635" cy="4673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90" y="4623083"/>
            <a:ext cx="8748184" cy="170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50" b="1" dirty="0" err="1" smtClean="0">
                <a:latin typeface="VNI-Avo" pitchFamily="2" charset="0"/>
              </a:rPr>
              <a:t>Em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yeâu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saùch</a:t>
            </a:r>
            <a:r>
              <a:rPr lang="en-US" sz="3750" b="1" dirty="0" smtClean="0">
                <a:latin typeface="VNI-Avo" pitchFamily="2" charset="0"/>
              </a:rPr>
              <a:t>. </a:t>
            </a:r>
            <a:r>
              <a:rPr lang="en-US" sz="3750" b="1" dirty="0" err="1" smtClean="0">
                <a:latin typeface="VNI-Avo" pitchFamily="2" charset="0"/>
              </a:rPr>
              <a:t>Nhôø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coù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saùch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em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bieát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nhieàu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ñieàu</a:t>
            </a:r>
            <a:r>
              <a:rPr lang="en-US" sz="3750" b="1" dirty="0" smtClean="0">
                <a:latin typeface="VNI-Avo" pitchFamily="2" charset="0"/>
              </a:rPr>
              <a:t> hay.</a:t>
            </a:r>
            <a:endParaRPr lang="en-US" sz="375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609600"/>
            <a:ext cx="3048000" cy="742728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37402" y="5653210"/>
            <a:ext cx="95090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ieâu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2285" y="4796507"/>
            <a:ext cx="7857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ieât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913" y="4794614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yeâu</a:t>
            </a:r>
            <a:endParaRPr lang="vi-VN" sz="39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2787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112" r="12957" b="63332"/>
          <a:stretch/>
        </p:blipFill>
        <p:spPr>
          <a:xfrm>
            <a:off x="0" y="0"/>
            <a:ext cx="91440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5476" y="3886200"/>
            <a:ext cx="8773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dieàu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daïy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bieát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chaïy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keùo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caêng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daây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giaät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giaät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ñeå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dieàu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Hai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thuù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ngaém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dieàu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saëc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sôõ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yeâu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lieäng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391400" y="4343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715000" y="5298311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623552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105400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33152" y="48006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03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Theá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giôùi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treân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baàu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trôøi</a:t>
            </a:r>
            <a:endParaRPr lang="vi-VN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57778" r="6514" b="5555"/>
          <a:stretch/>
        </p:blipFill>
        <p:spPr>
          <a:xfrm>
            <a:off x="249382" y="1752600"/>
            <a:ext cx="8257309" cy="49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ieât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ieâu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yeâu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64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44876" y="885474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75125" y="3074646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5195" y="2047769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914785" y="2077120"/>
            <a:ext cx="203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279053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500" y="3123140"/>
            <a:ext cx="13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41180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ieâu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ieäu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hieäu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hieäu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262574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43000" y="1905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vieät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dieãu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kieåu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yeáu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yeåu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44876" y="885474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75125" y="3074646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5195" y="2047769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914785" y="2077120"/>
            <a:ext cx="203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279053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500" y="3123140"/>
            <a:ext cx="13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80289" y="405963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vieät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dieãu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kieåu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yeáu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yeåu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196562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7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283</Words>
  <Application>Microsoft Office PowerPoint</Application>
  <PresentationFormat>On-screen Show (4:3)</PresentationFormat>
  <Paragraphs>111</Paragraphs>
  <Slides>22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HP001</vt:lpstr>
      <vt:lpstr>HP-087</vt:lpstr>
      <vt:lpstr>.VnCooper</vt:lpstr>
      <vt:lpstr>Comic Sans MS</vt:lpstr>
      <vt:lpstr>.VnAvantH</vt:lpstr>
      <vt:lpstr>HP001 4 hàng</vt:lpstr>
      <vt:lpstr>.VnAvant</vt:lpstr>
      <vt:lpstr>VNI-Avo</vt:lpstr>
      <vt:lpstr>Times New Roman</vt:lpstr>
      <vt:lpstr>Calibri</vt:lpstr>
      <vt:lpstr>HP001 5H</vt:lpstr>
      <vt:lpstr>Office Theme</vt:lpstr>
      <vt:lpstr>1_Default Design</vt:lpstr>
      <vt:lpstr>PowerPoint Presentation</vt:lpstr>
      <vt:lpstr>PowerPoint Presentation</vt:lpstr>
      <vt:lpstr>             ieât    ieâu   yeâu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ieât    ieâu   yeâu</vt:lpstr>
      <vt:lpstr>PowerPoint Presentation</vt:lpstr>
      <vt:lpstr>PowerPoint Presentation</vt:lpstr>
      <vt:lpstr>PowerPoint Presentation</vt:lpstr>
      <vt:lpstr>Theá giôùi treân baàu trôøi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343</cp:revision>
  <dcterms:created xsi:type="dcterms:W3CDTF">2006-08-16T00:00:00Z</dcterms:created>
  <dcterms:modified xsi:type="dcterms:W3CDTF">2020-08-26T11:33:58Z</dcterms:modified>
</cp:coreProperties>
</file>